
<file path=[Content_Types].xml><?xml version="1.0" encoding="utf-8"?>
<Types xmlns="http://schemas.openxmlformats.org/package/2006/content-types">
  <Default Extension="xml" ContentType="application/xml"/>
  <Default Extension="tiff" ContentType="image/tif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sldIdLst>
    <p:sldId id="256" r:id="rId2"/>
    <p:sldId id="260" r:id="rId3"/>
    <p:sldId id="265" r:id="rId4"/>
    <p:sldId id="266" r:id="rId5"/>
    <p:sldId id="264" r:id="rId6"/>
    <p:sldId id="268" r:id="rId7"/>
    <p:sldId id="270" r:id="rId8"/>
    <p:sldId id="269" r:id="rId9"/>
    <p:sldId id="263" r:id="rId10"/>
    <p:sldId id="267" r:id="rId11"/>
    <p:sldId id="259" r:id="rId12"/>
    <p:sldId id="257" r:id="rId13"/>
    <p:sldId id="261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40"/>
    <p:restoredTop sz="94682"/>
  </p:normalViewPr>
  <p:slideViewPr>
    <p:cSldViewPr snapToGrid="0" snapToObjects="1">
      <p:cViewPr>
        <p:scale>
          <a:sx n="105" d="100"/>
          <a:sy n="105" d="100"/>
        </p:scale>
        <p:origin x="848" y="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notesMaster" Target="notesMasters/notesMaster1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532990-04D2-7342-A32C-AEAE9050FAB8}" type="datetimeFigureOut">
              <a:rPr lang="en-US" smtClean="0"/>
              <a:t>8/10/17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0A4F85-8DC1-5240-83A7-BC7330A40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8837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2DC5B-272B-EC4D-B41B-9B5E74EDFB69}" type="datetimeFigureOut">
              <a:rPr lang="en-US" smtClean="0"/>
              <a:t>8/2/17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80A59-2085-3744-9671-DF05A064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3594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2DC5B-272B-EC4D-B41B-9B5E74EDFB69}" type="datetimeFigureOut">
              <a:rPr lang="en-US" smtClean="0"/>
              <a:t>8/2/17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80A59-2085-3744-9671-DF05A064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3980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2DC5B-272B-EC4D-B41B-9B5E74EDFB69}" type="datetimeFigureOut">
              <a:rPr lang="en-US" smtClean="0"/>
              <a:t>8/2/17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80A59-2085-3744-9671-DF05A064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3448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2DC5B-272B-EC4D-B41B-9B5E74EDFB69}" type="datetimeFigureOut">
              <a:rPr lang="en-US" smtClean="0"/>
              <a:t>8/2/17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80A59-2085-3744-9671-DF05A064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403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2DC5B-272B-EC4D-B41B-9B5E74EDFB69}" type="datetimeFigureOut">
              <a:rPr lang="en-US" smtClean="0"/>
              <a:t>8/2/17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80A59-2085-3744-9671-DF05A064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7400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2DC5B-272B-EC4D-B41B-9B5E74EDFB69}" type="datetimeFigureOut">
              <a:rPr lang="en-US" smtClean="0"/>
              <a:t>8/2/17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80A59-2085-3744-9671-DF05A064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7188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2DC5B-272B-EC4D-B41B-9B5E74EDFB69}" type="datetimeFigureOut">
              <a:rPr lang="en-US" smtClean="0"/>
              <a:t>8/2/17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80A59-2085-3744-9671-DF05A064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6833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2DC5B-272B-EC4D-B41B-9B5E74EDFB69}" type="datetimeFigureOut">
              <a:rPr lang="en-US" smtClean="0"/>
              <a:t>8/2/17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80A59-2085-3744-9671-DF05A064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4103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2DC5B-272B-EC4D-B41B-9B5E74EDFB69}" type="datetimeFigureOut">
              <a:rPr lang="en-US" smtClean="0"/>
              <a:t>8/2/17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80A59-2085-3744-9671-DF05A064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5316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2DC5B-272B-EC4D-B41B-9B5E74EDFB69}" type="datetimeFigureOut">
              <a:rPr lang="en-US" smtClean="0"/>
              <a:t>8/2/17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80A59-2085-3744-9671-DF05A064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6426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2DC5B-272B-EC4D-B41B-9B5E74EDFB69}" type="datetimeFigureOut">
              <a:rPr lang="en-US" smtClean="0"/>
              <a:t>8/2/17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80A59-2085-3744-9671-DF05A064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3655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92DC5B-272B-EC4D-B41B-9B5E74EDFB69}" type="datetimeFigureOut">
              <a:rPr lang="en-US" smtClean="0"/>
              <a:t>8/2/17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480A59-2085-3744-9671-DF05A064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3943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Relationship Id="rId3" Type="http://schemas.openxmlformats.org/officeDocument/2006/relationships/image" Target="../media/image6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Relationship Id="rId3" Type="http://schemas.openxmlformats.org/officeDocument/2006/relationships/image" Target="../media/image9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Relationship Id="rId3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Drone Project: </a:t>
            </a:r>
            <a:br>
              <a:rPr lang="en-US" dirty="0" smtClean="0"/>
            </a:br>
            <a:r>
              <a:rPr lang="en-US" dirty="0" smtClean="0"/>
              <a:t>Flight Controller Connections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By: Luke Rooney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41196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5113676" y="2128848"/>
            <a:ext cx="5180784" cy="3617442"/>
          </a:xfrm>
          <a:prstGeom prst="rect">
            <a:avLst/>
          </a:prstGeom>
        </p:spPr>
      </p:pic>
      <p:pic>
        <p:nvPicPr>
          <p:cNvPr id="74" name="Picture 73"/>
          <p:cNvPicPr>
            <a:picLocks noChangeAspect="1"/>
          </p:cNvPicPr>
          <p:nvPr/>
        </p:nvPicPr>
        <p:blipFill rotWithShape="1">
          <a:blip r:embed="rId3"/>
          <a:srcRect l="7308" t="15174" r="7347" b="12522"/>
          <a:stretch/>
        </p:blipFill>
        <p:spPr>
          <a:xfrm rot="5400000">
            <a:off x="2721714" y="3807443"/>
            <a:ext cx="1714775" cy="1447916"/>
          </a:xfrm>
          <a:prstGeom prst="rect">
            <a:avLst/>
          </a:prstGeom>
        </p:spPr>
      </p:pic>
      <p:cxnSp>
        <p:nvCxnSpPr>
          <p:cNvPr id="27" name="Straight Connector 26"/>
          <p:cNvCxnSpPr>
            <a:endCxn id="30" idx="2"/>
          </p:cNvCxnSpPr>
          <p:nvPr/>
        </p:nvCxnSpPr>
        <p:spPr>
          <a:xfrm>
            <a:off x="4235097" y="4392079"/>
            <a:ext cx="1719526" cy="41672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>
            <a:endCxn id="32" idx="2"/>
          </p:cNvCxnSpPr>
          <p:nvPr/>
        </p:nvCxnSpPr>
        <p:spPr>
          <a:xfrm flipV="1">
            <a:off x="4235984" y="4608729"/>
            <a:ext cx="1716865" cy="67166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ARDFC </a:t>
            </a:r>
            <a:r>
              <a:rPr lang="en-US" dirty="0" smtClean="0"/>
              <a:t>&gt; Logic Level Shifter</a:t>
            </a:r>
            <a:endParaRPr lang="en-US" dirty="0"/>
          </a:p>
        </p:txBody>
      </p:sp>
      <p:sp>
        <p:nvSpPr>
          <p:cNvPr id="24" name="Rounded Rectangle 23"/>
          <p:cNvSpPr/>
          <p:nvPr/>
        </p:nvSpPr>
        <p:spPr>
          <a:xfrm>
            <a:off x="4954826" y="2692401"/>
            <a:ext cx="774638" cy="2196806"/>
          </a:xfrm>
          <a:prstGeom prst="round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/>
          <p:cNvSpPr/>
          <p:nvPr/>
        </p:nvSpPr>
        <p:spPr>
          <a:xfrm>
            <a:off x="4954826" y="3289352"/>
            <a:ext cx="77463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5 V</a:t>
            </a:r>
          </a:p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BUS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30" name="Oval 29"/>
          <p:cNvSpPr/>
          <p:nvPr/>
        </p:nvSpPr>
        <p:spPr>
          <a:xfrm>
            <a:off x="5954623" y="4356423"/>
            <a:ext cx="158044" cy="15465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5952849" y="4531401"/>
            <a:ext cx="158045" cy="15465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" name="Straight Connector 49"/>
          <p:cNvCxnSpPr/>
          <p:nvPr/>
        </p:nvCxnSpPr>
        <p:spPr>
          <a:xfrm>
            <a:off x="4264735" y="4964799"/>
            <a:ext cx="5000227" cy="1014518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Oval 50"/>
          <p:cNvSpPr/>
          <p:nvPr/>
        </p:nvSpPr>
        <p:spPr>
          <a:xfrm>
            <a:off x="9264962" y="5901989"/>
            <a:ext cx="158044" cy="15465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/>
          <p:cNvSpPr/>
          <p:nvPr/>
        </p:nvSpPr>
        <p:spPr>
          <a:xfrm>
            <a:off x="9263188" y="6076967"/>
            <a:ext cx="158045" cy="15465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3" name="Straight Connector 52"/>
          <p:cNvCxnSpPr/>
          <p:nvPr/>
        </p:nvCxnSpPr>
        <p:spPr>
          <a:xfrm>
            <a:off x="4264735" y="5237427"/>
            <a:ext cx="4998453" cy="932266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 67"/>
          <p:cNvSpPr/>
          <p:nvPr/>
        </p:nvSpPr>
        <p:spPr>
          <a:xfrm>
            <a:off x="9453543" y="5827255"/>
            <a:ext cx="36953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smtClean="0">
                <a:solidFill>
                  <a:srgbClr val="FF0000"/>
                </a:solidFill>
              </a:rPr>
              <a:t>TX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69" name="Rectangle 68"/>
          <p:cNvSpPr/>
          <p:nvPr/>
        </p:nvSpPr>
        <p:spPr>
          <a:xfrm>
            <a:off x="9453543" y="6016919"/>
            <a:ext cx="36953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solidFill>
                  <a:srgbClr val="FF0000"/>
                </a:solidFill>
              </a:rPr>
              <a:t>R</a:t>
            </a:r>
            <a:r>
              <a:rPr lang="en-US" sz="1200" dirty="0" smtClean="0">
                <a:solidFill>
                  <a:srgbClr val="FF0000"/>
                </a:solidFill>
              </a:rPr>
              <a:t>X</a:t>
            </a:r>
            <a:endParaRPr lang="en-US" sz="1200" dirty="0">
              <a:solidFill>
                <a:srgbClr val="FF0000"/>
              </a:solidFill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 flipH="1">
            <a:off x="2151878" y="4401579"/>
            <a:ext cx="808075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 flipH="1">
            <a:off x="2144789" y="4670939"/>
            <a:ext cx="808075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 flipH="1">
            <a:off x="2145905" y="4951618"/>
            <a:ext cx="808075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/>
          <p:nvPr/>
        </p:nvCxnSpPr>
        <p:spPr>
          <a:xfrm flipH="1">
            <a:off x="2138816" y="5234040"/>
            <a:ext cx="808075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ectangle 54"/>
          <p:cNvSpPr/>
          <p:nvPr/>
        </p:nvSpPr>
        <p:spPr>
          <a:xfrm>
            <a:off x="1014132" y="4263079"/>
            <a:ext cx="115018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smtClean="0">
                <a:solidFill>
                  <a:srgbClr val="FF0000"/>
                </a:solidFill>
              </a:rPr>
              <a:t>+3.3 V (RPIFC)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1157317" y="4540078"/>
            <a:ext cx="95872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smtClean="0">
                <a:solidFill>
                  <a:srgbClr val="FF0000"/>
                </a:solidFill>
              </a:rPr>
              <a:t>GND (RPIFC)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59" name="Rectangle 58"/>
          <p:cNvSpPr/>
          <p:nvPr/>
        </p:nvSpPr>
        <p:spPr>
          <a:xfrm>
            <a:off x="1262857" y="4804184"/>
            <a:ext cx="87587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smtClean="0">
                <a:solidFill>
                  <a:srgbClr val="FF0000"/>
                </a:solidFill>
              </a:rPr>
              <a:t>RX (RPIFC)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60" name="Rectangle 59"/>
          <p:cNvSpPr/>
          <p:nvPr/>
        </p:nvSpPr>
        <p:spPr>
          <a:xfrm>
            <a:off x="1261083" y="5081183"/>
            <a:ext cx="87223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smtClean="0">
                <a:solidFill>
                  <a:srgbClr val="FF0000"/>
                </a:solidFill>
              </a:rPr>
              <a:t>TX (RPIFC)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61" name="Pentagon 60"/>
          <p:cNvSpPr/>
          <p:nvPr/>
        </p:nvSpPr>
        <p:spPr>
          <a:xfrm rot="10800000">
            <a:off x="1014132" y="4267488"/>
            <a:ext cx="1139616" cy="241645"/>
          </a:xfrm>
          <a:prstGeom prst="homePlat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Pentagon 61"/>
          <p:cNvSpPr/>
          <p:nvPr/>
        </p:nvSpPr>
        <p:spPr>
          <a:xfrm rot="10800000">
            <a:off x="1014132" y="4544965"/>
            <a:ext cx="1139616" cy="228274"/>
          </a:xfrm>
          <a:prstGeom prst="homePlat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Pentagon 62"/>
          <p:cNvSpPr/>
          <p:nvPr/>
        </p:nvSpPr>
        <p:spPr>
          <a:xfrm rot="10800000">
            <a:off x="1014132" y="4822442"/>
            <a:ext cx="1136215" cy="243971"/>
          </a:xfrm>
          <a:prstGeom prst="homePlat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Pentagon 69"/>
          <p:cNvSpPr/>
          <p:nvPr/>
        </p:nvSpPr>
        <p:spPr>
          <a:xfrm rot="10800000">
            <a:off x="1014132" y="5110251"/>
            <a:ext cx="1130657" cy="256864"/>
          </a:xfrm>
          <a:prstGeom prst="homePlat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Rectangle 70"/>
          <p:cNvSpPr/>
          <p:nvPr/>
        </p:nvSpPr>
        <p:spPr>
          <a:xfrm>
            <a:off x="4267214" y="4124580"/>
            <a:ext cx="49725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smtClean="0">
                <a:solidFill>
                  <a:srgbClr val="FF0000"/>
                </a:solidFill>
              </a:rPr>
              <a:t>+5 V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72" name="Rectangle 71"/>
          <p:cNvSpPr/>
          <p:nvPr/>
        </p:nvSpPr>
        <p:spPr>
          <a:xfrm>
            <a:off x="4284548" y="4397530"/>
            <a:ext cx="49725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smtClean="0">
                <a:solidFill>
                  <a:srgbClr val="FF0000"/>
                </a:solidFill>
              </a:rPr>
              <a:t>GND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73" name="Rectangle 72"/>
          <p:cNvSpPr/>
          <p:nvPr/>
        </p:nvSpPr>
        <p:spPr>
          <a:xfrm>
            <a:off x="4235097" y="5024139"/>
            <a:ext cx="49725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smtClean="0">
                <a:solidFill>
                  <a:srgbClr val="FF0000"/>
                </a:solidFill>
              </a:rPr>
              <a:t>RX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4244786" y="4728876"/>
            <a:ext cx="49725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smtClean="0">
                <a:solidFill>
                  <a:srgbClr val="FF0000"/>
                </a:solidFill>
              </a:rPr>
              <a:t>TX</a:t>
            </a:r>
            <a:endParaRPr lang="en-US" sz="1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936097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Picture 73"/>
          <p:cNvPicPr>
            <a:picLocks noChangeAspect="1"/>
          </p:cNvPicPr>
          <p:nvPr/>
        </p:nvPicPr>
        <p:blipFill rotWithShape="1">
          <a:blip r:embed="rId2"/>
          <a:srcRect l="7308" t="15174" r="7347" b="12522"/>
          <a:stretch/>
        </p:blipFill>
        <p:spPr>
          <a:xfrm rot="5400000">
            <a:off x="6662328" y="1699721"/>
            <a:ext cx="1714775" cy="14479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RPICC &lt; Logic Level Shifter, RPIFC &gt; DCAM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2971" t="24652" r="2766" b="29767"/>
          <a:stretch/>
        </p:blipFill>
        <p:spPr>
          <a:xfrm rot="16200000">
            <a:off x="1834150" y="2957448"/>
            <a:ext cx="4966110" cy="2401290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5040175" y="2230659"/>
            <a:ext cx="159998" cy="16067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18"/>
          <p:cNvCxnSpPr>
            <a:stCxn id="16" idx="6"/>
          </p:cNvCxnSpPr>
          <p:nvPr/>
        </p:nvCxnSpPr>
        <p:spPr>
          <a:xfrm flipV="1">
            <a:off x="5200173" y="2309528"/>
            <a:ext cx="1662270" cy="1467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30738" t="4374" r="30424" b="3534"/>
          <a:stretch/>
        </p:blipFill>
        <p:spPr>
          <a:xfrm rot="10800000">
            <a:off x="703500" y="1675038"/>
            <a:ext cx="1479699" cy="3508633"/>
          </a:xfrm>
          <a:prstGeom prst="rect">
            <a:avLst/>
          </a:prstGeom>
        </p:spPr>
      </p:pic>
      <p:sp>
        <p:nvSpPr>
          <p:cNvPr id="12" name="Oval 11"/>
          <p:cNvSpPr/>
          <p:nvPr/>
        </p:nvSpPr>
        <p:spPr>
          <a:xfrm>
            <a:off x="3568385" y="6200201"/>
            <a:ext cx="1497640" cy="52978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/>
          <p:cNvCxnSpPr>
            <a:stCxn id="18" idx="6"/>
            <a:endCxn id="12" idx="2"/>
          </p:cNvCxnSpPr>
          <p:nvPr/>
        </p:nvCxnSpPr>
        <p:spPr>
          <a:xfrm>
            <a:off x="1928641" y="5088673"/>
            <a:ext cx="1639744" cy="137642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985352" y="4746803"/>
            <a:ext cx="943289" cy="6837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5238139" y="2616686"/>
            <a:ext cx="159998" cy="16067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37"/>
          <p:cNvCxnSpPr/>
          <p:nvPr/>
        </p:nvCxnSpPr>
        <p:spPr>
          <a:xfrm flipV="1">
            <a:off x="5398137" y="2586502"/>
            <a:ext cx="1464306" cy="11052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l 43"/>
          <p:cNvSpPr/>
          <p:nvPr/>
        </p:nvSpPr>
        <p:spPr>
          <a:xfrm>
            <a:off x="5227545" y="2805957"/>
            <a:ext cx="159998" cy="16067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/>
          <p:cNvSpPr/>
          <p:nvPr/>
        </p:nvSpPr>
        <p:spPr>
          <a:xfrm>
            <a:off x="5227545" y="3007689"/>
            <a:ext cx="159998" cy="16067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Straight Connector 45"/>
          <p:cNvCxnSpPr/>
          <p:nvPr/>
        </p:nvCxnSpPr>
        <p:spPr>
          <a:xfrm>
            <a:off x="5383468" y="2892525"/>
            <a:ext cx="1478975" cy="235796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flipV="1">
            <a:off x="5364112" y="2886150"/>
            <a:ext cx="1498331" cy="194882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Rectangle 63"/>
          <p:cNvSpPr/>
          <p:nvPr/>
        </p:nvSpPr>
        <p:spPr>
          <a:xfrm>
            <a:off x="5776361" y="2032529"/>
            <a:ext cx="67484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smtClean="0">
                <a:solidFill>
                  <a:srgbClr val="FF0000"/>
                </a:solidFill>
              </a:rPr>
              <a:t>+3.3 V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5803299" y="2397374"/>
            <a:ext cx="49725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smtClean="0">
                <a:solidFill>
                  <a:srgbClr val="FF0000"/>
                </a:solidFill>
              </a:rPr>
              <a:t>GND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5460968" y="3055213"/>
            <a:ext cx="36953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smtClean="0">
                <a:solidFill>
                  <a:srgbClr val="FF0000"/>
                </a:solidFill>
              </a:rPr>
              <a:t>RX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67" name="Rectangle 66"/>
          <p:cNvSpPr/>
          <p:nvPr/>
        </p:nvSpPr>
        <p:spPr>
          <a:xfrm>
            <a:off x="5460968" y="2667315"/>
            <a:ext cx="36953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smtClean="0">
                <a:solidFill>
                  <a:srgbClr val="FF0000"/>
                </a:solidFill>
              </a:rPr>
              <a:t>TX</a:t>
            </a:r>
            <a:endParaRPr lang="en-US" sz="1200" dirty="0">
              <a:solidFill>
                <a:srgbClr val="FF0000"/>
              </a:solidFill>
            </a:endParaRPr>
          </a:p>
        </p:txBody>
      </p:sp>
      <p:cxnSp>
        <p:nvCxnSpPr>
          <p:cNvPr id="116" name="Straight Connector 115"/>
          <p:cNvCxnSpPr>
            <a:stCxn id="126" idx="1"/>
          </p:cNvCxnSpPr>
          <p:nvPr/>
        </p:nvCxnSpPr>
        <p:spPr>
          <a:xfrm flipH="1">
            <a:off x="8137586" y="2267783"/>
            <a:ext cx="2614610" cy="4884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/>
          <p:cNvCxnSpPr>
            <a:stCxn id="128" idx="1"/>
          </p:cNvCxnSpPr>
          <p:nvPr/>
        </p:nvCxnSpPr>
        <p:spPr>
          <a:xfrm flipH="1" flipV="1">
            <a:off x="8137586" y="2543600"/>
            <a:ext cx="2614612" cy="11584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/>
          <p:cNvCxnSpPr>
            <a:stCxn id="130" idx="3"/>
          </p:cNvCxnSpPr>
          <p:nvPr/>
        </p:nvCxnSpPr>
        <p:spPr>
          <a:xfrm flipH="1" flipV="1">
            <a:off x="8137587" y="3105855"/>
            <a:ext cx="449536" cy="1548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Rectangle 119"/>
          <p:cNvSpPr/>
          <p:nvPr/>
        </p:nvSpPr>
        <p:spPr>
          <a:xfrm>
            <a:off x="10788279" y="2128946"/>
            <a:ext cx="110594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smtClean="0">
                <a:solidFill>
                  <a:srgbClr val="FF0000"/>
                </a:solidFill>
              </a:rPr>
              <a:t>+</a:t>
            </a:r>
            <a:r>
              <a:rPr lang="en-US" sz="1200" smtClean="0">
                <a:solidFill>
                  <a:srgbClr val="FF0000"/>
                </a:solidFill>
              </a:rPr>
              <a:t>5 V (ARDFC)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121" name="Rectangle 120"/>
          <p:cNvSpPr/>
          <p:nvPr/>
        </p:nvSpPr>
        <p:spPr>
          <a:xfrm>
            <a:off x="10788279" y="2414088"/>
            <a:ext cx="108156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smtClean="0">
                <a:solidFill>
                  <a:srgbClr val="FF0000"/>
                </a:solidFill>
              </a:rPr>
              <a:t>GND (ARDFC)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122" name="Rectangle 121"/>
          <p:cNvSpPr/>
          <p:nvPr/>
        </p:nvSpPr>
        <p:spPr>
          <a:xfrm>
            <a:off x="8654681" y="2676040"/>
            <a:ext cx="93762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smtClean="0">
                <a:solidFill>
                  <a:srgbClr val="FF0000"/>
                </a:solidFill>
              </a:rPr>
              <a:t>RX (ARDFC)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123" name="Rectangle 122"/>
          <p:cNvSpPr/>
          <p:nvPr/>
        </p:nvSpPr>
        <p:spPr>
          <a:xfrm>
            <a:off x="8587123" y="2977771"/>
            <a:ext cx="1118893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smtClean="0">
                <a:solidFill>
                  <a:srgbClr val="FF0000"/>
                </a:solidFill>
              </a:rPr>
              <a:t>TX (ARDFC)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126" name="Pentagon 125"/>
          <p:cNvSpPr/>
          <p:nvPr/>
        </p:nvSpPr>
        <p:spPr>
          <a:xfrm>
            <a:off x="10752196" y="2144235"/>
            <a:ext cx="1190800" cy="247095"/>
          </a:xfrm>
          <a:prstGeom prst="homePlat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Pentagon 127"/>
          <p:cNvSpPr/>
          <p:nvPr/>
        </p:nvSpPr>
        <p:spPr>
          <a:xfrm>
            <a:off x="10752198" y="2415166"/>
            <a:ext cx="1190798" cy="280035"/>
          </a:xfrm>
          <a:prstGeom prst="homePlat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Pentagon 128"/>
          <p:cNvSpPr/>
          <p:nvPr/>
        </p:nvSpPr>
        <p:spPr>
          <a:xfrm rot="10800000">
            <a:off x="8587123" y="2671791"/>
            <a:ext cx="929320" cy="281248"/>
          </a:xfrm>
          <a:prstGeom prst="homePlat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Pentagon 129"/>
          <p:cNvSpPr/>
          <p:nvPr/>
        </p:nvSpPr>
        <p:spPr>
          <a:xfrm rot="10800000">
            <a:off x="8587123" y="2977423"/>
            <a:ext cx="929320" cy="259960"/>
          </a:xfrm>
          <a:prstGeom prst="homePlat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Rounded Rectangle 131"/>
          <p:cNvSpPr/>
          <p:nvPr/>
        </p:nvSpPr>
        <p:spPr>
          <a:xfrm>
            <a:off x="9706016" y="1722228"/>
            <a:ext cx="774638" cy="1446132"/>
          </a:xfrm>
          <a:prstGeom prst="round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Rectangle 132"/>
          <p:cNvSpPr/>
          <p:nvPr/>
        </p:nvSpPr>
        <p:spPr>
          <a:xfrm>
            <a:off x="9706016" y="2029890"/>
            <a:ext cx="77463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5 V</a:t>
            </a:r>
          </a:p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BUS</a:t>
            </a:r>
            <a:endParaRPr lang="en-US" sz="2400" dirty="0">
              <a:solidFill>
                <a:srgbClr val="FF0000"/>
              </a:solidFill>
            </a:endParaRPr>
          </a:p>
        </p:txBody>
      </p:sp>
      <p:cxnSp>
        <p:nvCxnSpPr>
          <p:cNvPr id="144" name="Straight Connector 143"/>
          <p:cNvCxnSpPr>
            <a:stCxn id="146" idx="3"/>
            <a:endCxn id="132" idx="2"/>
          </p:cNvCxnSpPr>
          <p:nvPr/>
        </p:nvCxnSpPr>
        <p:spPr>
          <a:xfrm flipH="1" flipV="1">
            <a:off x="10093335" y="3168360"/>
            <a:ext cx="1" cy="913014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5" name="Rectangle 144"/>
          <p:cNvSpPr/>
          <p:nvPr/>
        </p:nvSpPr>
        <p:spPr>
          <a:xfrm>
            <a:off x="9868671" y="4188912"/>
            <a:ext cx="449328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smtClean="0">
                <a:solidFill>
                  <a:srgbClr val="FF0000"/>
                </a:solidFill>
              </a:rPr>
              <a:t>PDB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146" name="Pentagon 145"/>
          <p:cNvSpPr/>
          <p:nvPr/>
        </p:nvSpPr>
        <p:spPr>
          <a:xfrm rot="16200000">
            <a:off x="9901067" y="3957019"/>
            <a:ext cx="384537" cy="633246"/>
          </a:xfrm>
          <a:prstGeom prst="homePlat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8" name="Straight Connector 157"/>
          <p:cNvCxnSpPr/>
          <p:nvPr/>
        </p:nvCxnSpPr>
        <p:spPr>
          <a:xfrm flipH="1" flipV="1">
            <a:off x="8146672" y="2821791"/>
            <a:ext cx="449536" cy="1548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42902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ARDFC &gt; IMU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3706072" y="2683568"/>
            <a:ext cx="4281640" cy="298962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284987" y="4706839"/>
            <a:ext cx="1078992" cy="147375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284987" y="4337507"/>
            <a:ext cx="12527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GY80 IMU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284988" y="4710411"/>
            <a:ext cx="10789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VCC_IN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275612" y="5076171"/>
            <a:ext cx="10789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GND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284987" y="5438359"/>
            <a:ext cx="10789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SDA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294362" y="5811263"/>
            <a:ext cx="10789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/>
              <a:t>SCL</a:t>
            </a:r>
          </a:p>
        </p:txBody>
      </p:sp>
      <p:cxnSp>
        <p:nvCxnSpPr>
          <p:cNvPr id="13" name="Straight Connector 12"/>
          <p:cNvCxnSpPr>
            <a:stCxn id="8" idx="3"/>
          </p:cNvCxnSpPr>
          <p:nvPr/>
        </p:nvCxnSpPr>
        <p:spPr>
          <a:xfrm flipV="1">
            <a:off x="2363980" y="4692515"/>
            <a:ext cx="688026" cy="202562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>
            <a:endCxn id="27" idx="2"/>
          </p:cNvCxnSpPr>
          <p:nvPr/>
        </p:nvCxnSpPr>
        <p:spPr>
          <a:xfrm flipV="1">
            <a:off x="3826645" y="4719755"/>
            <a:ext cx="721687" cy="85875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stCxn id="10" idx="3"/>
            <a:endCxn id="28" idx="2"/>
          </p:cNvCxnSpPr>
          <p:nvPr/>
        </p:nvCxnSpPr>
        <p:spPr>
          <a:xfrm>
            <a:off x="2363979" y="5623025"/>
            <a:ext cx="2166593" cy="252154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11" idx="3"/>
          </p:cNvCxnSpPr>
          <p:nvPr/>
        </p:nvCxnSpPr>
        <p:spPr>
          <a:xfrm>
            <a:off x="2373354" y="5995929"/>
            <a:ext cx="2141318" cy="22547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Oval 25"/>
          <p:cNvSpPr/>
          <p:nvPr/>
        </p:nvSpPr>
        <p:spPr>
          <a:xfrm>
            <a:off x="4525816" y="4510668"/>
            <a:ext cx="224604" cy="13939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4548332" y="4650059"/>
            <a:ext cx="224604" cy="13939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4530572" y="5795819"/>
            <a:ext cx="237745" cy="15872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4530570" y="5938983"/>
            <a:ext cx="237745" cy="15872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ounded Rectangle 17"/>
          <p:cNvSpPr/>
          <p:nvPr/>
        </p:nvSpPr>
        <p:spPr>
          <a:xfrm>
            <a:off x="3052007" y="2947089"/>
            <a:ext cx="774638" cy="239776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3052007" y="3506510"/>
            <a:ext cx="77463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5 V</a:t>
            </a:r>
          </a:p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BUS</a:t>
            </a:r>
            <a:endParaRPr lang="en-US" sz="2400" dirty="0">
              <a:solidFill>
                <a:srgbClr val="FF0000"/>
              </a:solidFill>
            </a:endParaRPr>
          </a:p>
        </p:txBody>
      </p:sp>
      <p:cxnSp>
        <p:nvCxnSpPr>
          <p:cNvPr id="25" name="Straight Connector 24"/>
          <p:cNvCxnSpPr/>
          <p:nvPr/>
        </p:nvCxnSpPr>
        <p:spPr>
          <a:xfrm flipV="1">
            <a:off x="2373354" y="5013594"/>
            <a:ext cx="678652" cy="25142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3826645" y="4570992"/>
            <a:ext cx="688027" cy="11924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509886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ARDFC &gt; RX, ARDFC &lt; ESC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985332" y="2181765"/>
            <a:ext cx="4281640" cy="298962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30422" t="2439" r="14712" b="48130"/>
          <a:stretch/>
        </p:blipFill>
        <p:spPr>
          <a:xfrm>
            <a:off x="908983" y="3861303"/>
            <a:ext cx="2464420" cy="1956093"/>
          </a:xfrm>
          <a:prstGeom prst="rect">
            <a:avLst/>
          </a:prstGeom>
        </p:spPr>
      </p:pic>
      <p:cxnSp>
        <p:nvCxnSpPr>
          <p:cNvPr id="6" name="Straight Connector 5"/>
          <p:cNvCxnSpPr>
            <a:stCxn id="24" idx="6"/>
            <a:endCxn id="9" idx="2"/>
          </p:cNvCxnSpPr>
          <p:nvPr/>
        </p:nvCxnSpPr>
        <p:spPr>
          <a:xfrm flipV="1">
            <a:off x="3278763" y="5241029"/>
            <a:ext cx="5137626" cy="299054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8416389" y="5159348"/>
            <a:ext cx="172900" cy="16336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/>
          <p:cNvCxnSpPr>
            <a:stCxn id="25" idx="6"/>
            <a:endCxn id="13" idx="2"/>
          </p:cNvCxnSpPr>
          <p:nvPr/>
        </p:nvCxnSpPr>
        <p:spPr>
          <a:xfrm flipV="1">
            <a:off x="3283265" y="5103497"/>
            <a:ext cx="5136843" cy="288306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8420108" y="5021816"/>
            <a:ext cx="172900" cy="16336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/>
          <p:cNvCxnSpPr>
            <a:stCxn id="26" idx="6"/>
            <a:endCxn id="15" idx="2"/>
          </p:cNvCxnSpPr>
          <p:nvPr/>
        </p:nvCxnSpPr>
        <p:spPr>
          <a:xfrm flipV="1">
            <a:off x="3280677" y="4954860"/>
            <a:ext cx="5135712" cy="296947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8416389" y="4873179"/>
            <a:ext cx="172900" cy="16336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/>
          <p:cNvCxnSpPr>
            <a:stCxn id="27" idx="6"/>
            <a:endCxn id="17" idx="2"/>
          </p:cNvCxnSpPr>
          <p:nvPr/>
        </p:nvCxnSpPr>
        <p:spPr>
          <a:xfrm flipV="1">
            <a:off x="3278763" y="4808360"/>
            <a:ext cx="5133907" cy="293359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/>
          <p:cNvSpPr/>
          <p:nvPr/>
        </p:nvSpPr>
        <p:spPr>
          <a:xfrm>
            <a:off x="8412670" y="4726679"/>
            <a:ext cx="172900" cy="16336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/>
          <p:cNvCxnSpPr>
            <a:stCxn id="28" idx="6"/>
            <a:endCxn id="19" idx="2"/>
          </p:cNvCxnSpPr>
          <p:nvPr/>
        </p:nvCxnSpPr>
        <p:spPr>
          <a:xfrm flipV="1">
            <a:off x="3278763" y="4661860"/>
            <a:ext cx="5130188" cy="289376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/>
          <p:cNvSpPr/>
          <p:nvPr/>
        </p:nvSpPr>
        <p:spPr>
          <a:xfrm>
            <a:off x="8408951" y="4580179"/>
            <a:ext cx="172900" cy="16336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/>
          <p:cNvCxnSpPr>
            <a:stCxn id="29" idx="6"/>
            <a:endCxn id="21" idx="2"/>
          </p:cNvCxnSpPr>
          <p:nvPr/>
        </p:nvCxnSpPr>
        <p:spPr>
          <a:xfrm flipV="1">
            <a:off x="3267584" y="4516239"/>
            <a:ext cx="5136230" cy="8859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/>
          <p:cNvSpPr/>
          <p:nvPr/>
        </p:nvSpPr>
        <p:spPr>
          <a:xfrm>
            <a:off x="8403814" y="4434558"/>
            <a:ext cx="172900" cy="16336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2894225" y="5470989"/>
            <a:ext cx="384538" cy="13818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2898727" y="5322709"/>
            <a:ext cx="384538" cy="13818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2896139" y="5182713"/>
            <a:ext cx="384538" cy="13818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2894225" y="5032625"/>
            <a:ext cx="384538" cy="13818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2894225" y="4882142"/>
            <a:ext cx="384538" cy="13818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2883046" y="4535735"/>
            <a:ext cx="384538" cy="13818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416313" y="1660378"/>
            <a:ext cx="353394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Channel Assignments:</a:t>
            </a:r>
          </a:p>
          <a:p>
            <a:r>
              <a:rPr lang="en-US" sz="2000" dirty="0" smtClean="0">
                <a:solidFill>
                  <a:srgbClr val="FF0000"/>
                </a:solidFill>
              </a:rPr>
              <a:t>1. Aileron	2</a:t>
            </a:r>
            <a:r>
              <a:rPr lang="en-US" sz="2000" dirty="0">
                <a:solidFill>
                  <a:srgbClr val="FF0000"/>
                </a:solidFill>
              </a:rPr>
              <a:t>. Elevator </a:t>
            </a:r>
            <a:r>
              <a:rPr lang="en-US" sz="2000" dirty="0" smtClean="0">
                <a:solidFill>
                  <a:srgbClr val="FF0000"/>
                </a:solidFill>
              </a:rPr>
              <a:t/>
            </a:r>
            <a:br>
              <a:rPr lang="en-US" sz="2000" dirty="0" smtClean="0">
                <a:solidFill>
                  <a:srgbClr val="FF0000"/>
                </a:solidFill>
              </a:rPr>
            </a:br>
            <a:r>
              <a:rPr lang="en-US" sz="2000" dirty="0">
                <a:solidFill>
                  <a:srgbClr val="FF0000"/>
                </a:solidFill>
              </a:rPr>
              <a:t>3. </a:t>
            </a:r>
            <a:r>
              <a:rPr lang="en-US" sz="2000" dirty="0" smtClean="0">
                <a:solidFill>
                  <a:srgbClr val="FF0000"/>
                </a:solidFill>
              </a:rPr>
              <a:t>Throttle</a:t>
            </a:r>
            <a:r>
              <a:rPr lang="en-US" sz="2000" dirty="0">
                <a:solidFill>
                  <a:srgbClr val="FF0000"/>
                </a:solidFill>
              </a:rPr>
              <a:t>	</a:t>
            </a:r>
            <a:r>
              <a:rPr lang="en-US" sz="2000" dirty="0" smtClean="0">
                <a:solidFill>
                  <a:srgbClr val="FF0000"/>
                </a:solidFill>
              </a:rPr>
              <a:t>4</a:t>
            </a:r>
            <a:r>
              <a:rPr lang="en-US" sz="2000" dirty="0">
                <a:solidFill>
                  <a:srgbClr val="FF0000"/>
                </a:solidFill>
              </a:rPr>
              <a:t>. Rudder</a:t>
            </a:r>
            <a:r>
              <a:rPr lang="en-US" sz="2000" dirty="0" smtClean="0">
                <a:solidFill>
                  <a:srgbClr val="FF0000"/>
                </a:solidFill>
              </a:rPr>
              <a:t/>
            </a:r>
            <a:br>
              <a:rPr lang="en-US" sz="2000" dirty="0" smtClean="0">
                <a:solidFill>
                  <a:srgbClr val="FF0000"/>
                </a:solidFill>
              </a:rPr>
            </a:br>
            <a:r>
              <a:rPr lang="en-US" sz="2000" dirty="0"/>
              <a:t>5. Gear (</a:t>
            </a:r>
            <a:r>
              <a:rPr lang="en-US" sz="2000" dirty="0" smtClean="0"/>
              <a:t>Gyro)	6</a:t>
            </a:r>
            <a:r>
              <a:rPr lang="en-US" sz="2000" dirty="0"/>
              <a:t>. Aux1 (</a:t>
            </a:r>
            <a:r>
              <a:rPr lang="en-US" sz="2000" dirty="0" smtClean="0"/>
              <a:t>Pitch)</a:t>
            </a:r>
          </a:p>
          <a:p>
            <a:r>
              <a:rPr lang="en-US" sz="2000" dirty="0" smtClean="0"/>
              <a:t>7</a:t>
            </a:r>
            <a:r>
              <a:rPr lang="en-US" sz="2000" dirty="0"/>
              <a:t>. </a:t>
            </a:r>
            <a:r>
              <a:rPr lang="en-US" sz="2000" dirty="0" smtClean="0"/>
              <a:t>Aux2</a:t>
            </a:r>
            <a:r>
              <a:rPr lang="en-US" sz="2000" dirty="0"/>
              <a:t>	</a:t>
            </a:r>
            <a:r>
              <a:rPr lang="en-US" sz="2000" dirty="0" smtClean="0"/>
              <a:t>	8</a:t>
            </a:r>
            <a:r>
              <a:rPr lang="en-US" sz="2000" dirty="0"/>
              <a:t>. Aux3 </a:t>
            </a:r>
          </a:p>
        </p:txBody>
      </p:sp>
      <p:cxnSp>
        <p:nvCxnSpPr>
          <p:cNvPr id="38" name="Straight Connector 37"/>
          <p:cNvCxnSpPr>
            <a:endCxn id="41" idx="2"/>
          </p:cNvCxnSpPr>
          <p:nvPr/>
        </p:nvCxnSpPr>
        <p:spPr>
          <a:xfrm>
            <a:off x="5031124" y="3824410"/>
            <a:ext cx="600216" cy="335773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Oval 40"/>
          <p:cNvSpPr/>
          <p:nvPr/>
        </p:nvSpPr>
        <p:spPr>
          <a:xfrm>
            <a:off x="5631340" y="4007658"/>
            <a:ext cx="466246" cy="30505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/>
          <p:cNvSpPr/>
          <p:nvPr/>
        </p:nvSpPr>
        <p:spPr>
          <a:xfrm>
            <a:off x="8403814" y="3503776"/>
            <a:ext cx="217150" cy="72724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" name="Straight Connector 43"/>
          <p:cNvCxnSpPr>
            <a:endCxn id="63" idx="2"/>
          </p:cNvCxnSpPr>
          <p:nvPr/>
        </p:nvCxnSpPr>
        <p:spPr>
          <a:xfrm>
            <a:off x="8620963" y="3782462"/>
            <a:ext cx="1398776" cy="448563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>
            <a:stCxn id="43" idx="5"/>
            <a:endCxn id="63" idx="2"/>
          </p:cNvCxnSpPr>
          <p:nvPr/>
        </p:nvCxnSpPr>
        <p:spPr>
          <a:xfrm>
            <a:off x="8589163" y="4124522"/>
            <a:ext cx="1430576" cy="106503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endCxn id="63" idx="2"/>
          </p:cNvCxnSpPr>
          <p:nvPr/>
        </p:nvCxnSpPr>
        <p:spPr>
          <a:xfrm>
            <a:off x="8601079" y="4016380"/>
            <a:ext cx="1418660" cy="214645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endCxn id="63" idx="2"/>
          </p:cNvCxnSpPr>
          <p:nvPr/>
        </p:nvCxnSpPr>
        <p:spPr>
          <a:xfrm>
            <a:off x="8617422" y="3679678"/>
            <a:ext cx="1402317" cy="551347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10136580" y="3809275"/>
            <a:ext cx="9265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ESC signal</a:t>
            </a:r>
            <a:endParaRPr lang="en-US" sz="2400" dirty="0">
              <a:solidFill>
                <a:srgbClr val="FF0000"/>
              </a:solidFill>
            </a:endParaRPr>
          </a:p>
        </p:txBody>
      </p:sp>
      <p:cxnSp>
        <p:nvCxnSpPr>
          <p:cNvPr id="51" name="Straight Connector 50"/>
          <p:cNvCxnSpPr>
            <a:stCxn id="55" idx="6"/>
          </p:cNvCxnSpPr>
          <p:nvPr/>
        </p:nvCxnSpPr>
        <p:spPr>
          <a:xfrm flipV="1">
            <a:off x="8583360" y="2308612"/>
            <a:ext cx="1589251" cy="1128565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>
            <a:stCxn id="55" idx="6"/>
          </p:cNvCxnSpPr>
          <p:nvPr/>
        </p:nvCxnSpPr>
        <p:spPr>
          <a:xfrm flipV="1">
            <a:off x="8583360" y="2418484"/>
            <a:ext cx="1587086" cy="1018693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/>
          <p:cNvCxnSpPr>
            <a:stCxn id="55" idx="6"/>
          </p:cNvCxnSpPr>
          <p:nvPr/>
        </p:nvCxnSpPr>
        <p:spPr>
          <a:xfrm flipV="1">
            <a:off x="8583360" y="2542531"/>
            <a:ext cx="1569367" cy="894646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>
            <a:stCxn id="55" idx="6"/>
          </p:cNvCxnSpPr>
          <p:nvPr/>
        </p:nvCxnSpPr>
        <p:spPr>
          <a:xfrm flipV="1">
            <a:off x="8583360" y="2205829"/>
            <a:ext cx="1585710" cy="1231348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Oval 54"/>
          <p:cNvSpPr/>
          <p:nvPr/>
        </p:nvSpPr>
        <p:spPr>
          <a:xfrm>
            <a:off x="8410460" y="3355496"/>
            <a:ext cx="172900" cy="16336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10164632" y="1908349"/>
            <a:ext cx="11235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ESC </a:t>
            </a:r>
            <a:r>
              <a:rPr lang="en-US" sz="2400" dirty="0" smtClean="0">
                <a:solidFill>
                  <a:srgbClr val="FF0000"/>
                </a:solidFill>
              </a:rPr>
              <a:t>GND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61" name="Oval 60"/>
          <p:cNvSpPr/>
          <p:nvPr/>
        </p:nvSpPr>
        <p:spPr>
          <a:xfrm>
            <a:off x="10152727" y="1796268"/>
            <a:ext cx="1148266" cy="113099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/>
          <p:cNvSpPr/>
          <p:nvPr/>
        </p:nvSpPr>
        <p:spPr>
          <a:xfrm>
            <a:off x="10019739" y="3665525"/>
            <a:ext cx="1148266" cy="1130999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ounded Rectangle 41"/>
          <p:cNvSpPr/>
          <p:nvPr/>
        </p:nvSpPr>
        <p:spPr>
          <a:xfrm>
            <a:off x="4319139" y="2641600"/>
            <a:ext cx="700423" cy="1482922"/>
          </a:xfrm>
          <a:prstGeom prst="round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/>
          <p:cNvSpPr/>
          <p:nvPr/>
        </p:nvSpPr>
        <p:spPr>
          <a:xfrm>
            <a:off x="4256486" y="2911754"/>
            <a:ext cx="77463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5 V</a:t>
            </a:r>
          </a:p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BUS</a:t>
            </a:r>
            <a:endParaRPr lang="en-US" sz="2400" dirty="0">
              <a:solidFill>
                <a:srgbClr val="FF0000"/>
              </a:solidFill>
            </a:endParaRPr>
          </a:p>
        </p:txBody>
      </p:sp>
      <p:cxnSp>
        <p:nvCxnSpPr>
          <p:cNvPr id="57" name="Straight Connector 56"/>
          <p:cNvCxnSpPr/>
          <p:nvPr/>
        </p:nvCxnSpPr>
        <p:spPr>
          <a:xfrm>
            <a:off x="5031123" y="3619522"/>
            <a:ext cx="648508" cy="447234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Rounded Rectangle 61"/>
          <p:cNvSpPr/>
          <p:nvPr/>
        </p:nvSpPr>
        <p:spPr>
          <a:xfrm>
            <a:off x="9061182" y="1812958"/>
            <a:ext cx="853679" cy="1595854"/>
          </a:xfrm>
          <a:prstGeom prst="round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Rectangle 63"/>
          <p:cNvSpPr/>
          <p:nvPr/>
        </p:nvSpPr>
        <p:spPr>
          <a:xfrm>
            <a:off x="8989842" y="2032079"/>
            <a:ext cx="996357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5 V</a:t>
            </a:r>
          </a:p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BUS</a:t>
            </a:r>
          </a:p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(GND)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2614690" y="6205532"/>
            <a:ext cx="383288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Signal wires go directly to ARDFC, PWR/GND are terminated </a:t>
            </a:r>
            <a:r>
              <a:rPr lang="en-US" smtClean="0"/>
              <a:t>at the bus</a:t>
            </a:r>
            <a:endParaRPr lang="en-US" dirty="0"/>
          </a:p>
        </p:txBody>
      </p:sp>
      <p:cxnSp>
        <p:nvCxnSpPr>
          <p:cNvPr id="73" name="Straight Connector 72"/>
          <p:cNvCxnSpPr>
            <a:stCxn id="29" idx="6"/>
          </p:cNvCxnSpPr>
          <p:nvPr/>
        </p:nvCxnSpPr>
        <p:spPr>
          <a:xfrm flipV="1">
            <a:off x="3267584" y="3861303"/>
            <a:ext cx="1051555" cy="743526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 flipV="1">
            <a:off x="3260304" y="4042927"/>
            <a:ext cx="1058835" cy="917292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 flipV="1">
            <a:off x="3283900" y="4123702"/>
            <a:ext cx="1118635" cy="98027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 flipV="1">
            <a:off x="3256264" y="4130887"/>
            <a:ext cx="1274869" cy="1139391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endCxn id="42" idx="2"/>
          </p:cNvCxnSpPr>
          <p:nvPr/>
        </p:nvCxnSpPr>
        <p:spPr>
          <a:xfrm flipV="1">
            <a:off x="3265253" y="4124522"/>
            <a:ext cx="1404098" cy="1280991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/>
          <p:nvPr/>
        </p:nvCxnSpPr>
        <p:spPr>
          <a:xfrm flipV="1">
            <a:off x="3265253" y="4130887"/>
            <a:ext cx="1504951" cy="1420659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64133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PDB/BEC &gt; </a:t>
            </a:r>
            <a:r>
              <a:rPr lang="en-US" dirty="0" smtClean="0"/>
              <a:t>ARDFC</a:t>
            </a:r>
            <a:endParaRPr lang="en-US" dirty="0" smtClean="0"/>
          </a:p>
          <a:p>
            <a:r>
              <a:rPr lang="en-US" dirty="0" smtClean="0"/>
              <a:t>ARDFC </a:t>
            </a:r>
            <a:r>
              <a:rPr lang="en-US" dirty="0" smtClean="0"/>
              <a:t>&gt; </a:t>
            </a:r>
            <a:r>
              <a:rPr lang="en-US" dirty="0" smtClean="0"/>
              <a:t>LLS</a:t>
            </a:r>
          </a:p>
          <a:p>
            <a:r>
              <a:rPr lang="en-US" dirty="0" smtClean="0"/>
              <a:t>RPIFC &lt; LLS, RPIFC &gt; DCAM</a:t>
            </a:r>
            <a:endParaRPr lang="en-US" dirty="0" smtClean="0"/>
          </a:p>
          <a:p>
            <a:r>
              <a:rPr lang="en-US" dirty="0" smtClean="0"/>
              <a:t>ARDFC &gt; </a:t>
            </a:r>
            <a:r>
              <a:rPr lang="en-US" dirty="0" smtClean="0"/>
              <a:t>IMU</a:t>
            </a:r>
          </a:p>
          <a:p>
            <a:r>
              <a:rPr lang="en-US" dirty="0" smtClean="0"/>
              <a:t>ARDFC </a:t>
            </a:r>
            <a:r>
              <a:rPr lang="en-US" dirty="0" smtClean="0"/>
              <a:t>&gt; RX, ARDFC &lt; </a:t>
            </a:r>
            <a:r>
              <a:rPr lang="en-US" dirty="0" smtClean="0"/>
              <a:t>ESC</a:t>
            </a:r>
          </a:p>
          <a:p>
            <a:r>
              <a:rPr lang="en-US" dirty="0" smtClean="0"/>
              <a:t>RPICC </a:t>
            </a:r>
            <a:r>
              <a:rPr lang="en-US" dirty="0" smtClean="0"/>
              <a:t>&gt; </a:t>
            </a:r>
            <a:r>
              <a:rPr lang="en-US" dirty="0" smtClean="0"/>
              <a:t>DCAM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1308185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RPI Zero W Pins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1358" y="1306994"/>
            <a:ext cx="5141716" cy="5365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5387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Arduino Uno Pins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30027"/>
          <a:stretch/>
        </p:blipFill>
        <p:spPr>
          <a:xfrm>
            <a:off x="1309686" y="1570265"/>
            <a:ext cx="9572627" cy="4739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043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ARDFC Pin Assignments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5094767" cy="4486275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 smtClean="0"/>
              <a:t>5V:	BEC (5V PWR IN), IMU (VCC_IN), RX (GND)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 smtClean="0"/>
              <a:t>GND:	BEC (GND), IMU (GND), RX (GND)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 smtClean="0"/>
              <a:t>A0:	N/A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dirty="0" smtClean="0"/>
              <a:t>A1:	N/A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dirty="0" smtClean="0"/>
              <a:t>A2:	N/A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dirty="0" smtClean="0"/>
              <a:t>A3:	N/A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 smtClean="0"/>
              <a:t>A4:	IMU (SDL)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 smtClean="0"/>
              <a:t>A5:	IMU (SCL)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932967" y="1690688"/>
            <a:ext cx="542083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dirty="0" smtClean="0"/>
              <a:t>0:	RPIFC (TX)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dirty="0" smtClean="0"/>
              <a:t>1:	RPIFC (RX)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1800" dirty="0" smtClean="0"/>
              <a:t>2:	RX (CH 1 - Throttle)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dirty="0" smtClean="0"/>
              <a:t>3:	</a:t>
            </a:r>
            <a:r>
              <a:rPr lang="en-US" sz="1800" dirty="0"/>
              <a:t>RX (CH </a:t>
            </a:r>
            <a:r>
              <a:rPr lang="en-US" sz="1800" dirty="0" smtClean="0"/>
              <a:t>2 - Yaw)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dirty="0" smtClean="0"/>
              <a:t>4:	</a:t>
            </a:r>
            <a:r>
              <a:rPr lang="en-US" sz="1800" dirty="0"/>
              <a:t>RX (CH </a:t>
            </a:r>
            <a:r>
              <a:rPr lang="en-US" sz="1800" dirty="0" smtClean="0"/>
              <a:t>3 - Pitch)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dirty="0" smtClean="0"/>
              <a:t>5:	</a:t>
            </a:r>
            <a:r>
              <a:rPr lang="en-US" sz="1800" dirty="0"/>
              <a:t>RX (CH </a:t>
            </a:r>
            <a:r>
              <a:rPr lang="en-US" sz="1800" dirty="0" smtClean="0"/>
              <a:t>4 - Roll)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dirty="0" smtClean="0"/>
              <a:t>6:	ESC 1 SIG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dirty="0" smtClean="0"/>
              <a:t>7:	RX (CH 5 – Flight Mode)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dirty="0" smtClean="0"/>
              <a:t>8:	RX SPARE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dirty="0" smtClean="0"/>
              <a:t>9:	RX SPARE</a:t>
            </a:r>
            <a:endParaRPr lang="en-US" sz="18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dirty="0" smtClean="0"/>
              <a:t>10:	ESC 2 SIG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dirty="0" smtClean="0"/>
              <a:t>11:	ESC 3 SIG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dirty="0" smtClean="0"/>
              <a:t>12:	ESC 4 SIG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dirty="0" smtClean="0"/>
              <a:t>13:	N/A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1800" dirty="0" smtClean="0"/>
              <a:t>GND:	ESC (GND x4)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US" sz="1800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525588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RPIFC Pin Assignments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5094767" cy="4486275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 smtClean="0"/>
              <a:t>01: +3.3 V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dirty="0" smtClean="0"/>
              <a:t>06: GND</a:t>
            </a:r>
            <a:endParaRPr lang="en-US" sz="18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dirty="0" smtClean="0"/>
              <a:t>08: TX</a:t>
            </a:r>
            <a:endParaRPr lang="en-US" sz="18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dirty="0" smtClean="0"/>
              <a:t>10: RX</a:t>
            </a:r>
            <a:endParaRPr lang="en-US" sz="18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9076936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Connector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 smtClean="0"/>
              <a:t>BAT:		XT60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 smtClean="0"/>
              <a:t>PDB (BAT):	XT60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 smtClean="0"/>
              <a:t>PDB (+/-):		solder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 smtClean="0"/>
              <a:t>PDB (5V/GND):	solder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 smtClean="0"/>
              <a:t>ESC (PWR/GND):	solder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 smtClean="0"/>
              <a:t>ESC (SIG/GND):	Female Header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 smtClean="0"/>
              <a:t>ARDFC:		Male Header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 smtClean="0"/>
              <a:t>RPIFC:		Male Header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 smtClean="0"/>
              <a:t>LLS:		Male Header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 smtClean="0"/>
              <a:t>IMU:		Male Header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 smtClean="0"/>
              <a:t>RX:		Male Header		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 smtClean="0"/>
              <a:t>BUS:		Male Header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20945315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5V Bus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38236" t="12246" r="50000" b="51755"/>
          <a:stretch/>
        </p:blipFill>
        <p:spPr>
          <a:xfrm>
            <a:off x="5609985" y="1229856"/>
            <a:ext cx="521873" cy="351322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38015" t="73028" r="49849" b="15126"/>
          <a:stretch/>
        </p:blipFill>
        <p:spPr>
          <a:xfrm>
            <a:off x="5622009" y="4743077"/>
            <a:ext cx="525154" cy="1106394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>
            <a:off x="6028087" y="1974636"/>
            <a:ext cx="1546412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5934974" y="1926685"/>
            <a:ext cx="103517" cy="10351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Pentagon 9"/>
          <p:cNvSpPr/>
          <p:nvPr/>
        </p:nvSpPr>
        <p:spPr>
          <a:xfrm>
            <a:off x="7574499" y="1849523"/>
            <a:ext cx="1139616" cy="241645"/>
          </a:xfrm>
          <a:prstGeom prst="homePlat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7413677" y="1834533"/>
            <a:ext cx="115018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smtClean="0">
                <a:solidFill>
                  <a:srgbClr val="FF0000"/>
                </a:solidFill>
              </a:rPr>
              <a:t>5V ARDFC</a:t>
            </a:r>
            <a:endParaRPr lang="en-US" sz="1200" dirty="0">
              <a:solidFill>
                <a:srgbClr val="FF0000"/>
              </a:solidFill>
            </a:endParaRPr>
          </a:p>
        </p:txBody>
      </p:sp>
      <p:cxnSp>
        <p:nvCxnSpPr>
          <p:cNvPr id="12" name="Straight Connector 11"/>
          <p:cNvCxnSpPr>
            <a:stCxn id="13" idx="6"/>
          </p:cNvCxnSpPr>
          <p:nvPr/>
        </p:nvCxnSpPr>
        <p:spPr>
          <a:xfrm flipV="1">
            <a:off x="5898960" y="2238626"/>
            <a:ext cx="1670918" cy="3808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5795443" y="2190675"/>
            <a:ext cx="103517" cy="10351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Pentagon 13"/>
          <p:cNvSpPr/>
          <p:nvPr/>
        </p:nvSpPr>
        <p:spPr>
          <a:xfrm rot="10800000">
            <a:off x="7569878" y="2113513"/>
            <a:ext cx="1139616" cy="241645"/>
          </a:xfrm>
          <a:prstGeom prst="homePlat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7469016" y="2091028"/>
            <a:ext cx="115018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smtClean="0">
                <a:solidFill>
                  <a:srgbClr val="FF0000"/>
                </a:solidFill>
              </a:rPr>
              <a:t>GND ARDFC</a:t>
            </a:r>
            <a:endParaRPr lang="en-US" sz="1200" dirty="0">
              <a:solidFill>
                <a:srgbClr val="FF0000"/>
              </a:solidFill>
            </a:endParaRPr>
          </a:p>
        </p:txBody>
      </p:sp>
      <p:cxnSp>
        <p:nvCxnSpPr>
          <p:cNvPr id="46" name="Straight Connector 45"/>
          <p:cNvCxnSpPr>
            <a:stCxn id="52" idx="1"/>
          </p:cNvCxnSpPr>
          <p:nvPr/>
        </p:nvCxnSpPr>
        <p:spPr>
          <a:xfrm flipV="1">
            <a:off x="4272827" y="1976895"/>
            <a:ext cx="1518708" cy="276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Oval 46"/>
          <p:cNvSpPr/>
          <p:nvPr/>
        </p:nvSpPr>
        <p:spPr>
          <a:xfrm>
            <a:off x="5931012" y="1663503"/>
            <a:ext cx="103517" cy="10351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Pentagon 47"/>
          <p:cNvSpPr/>
          <p:nvPr/>
        </p:nvSpPr>
        <p:spPr>
          <a:xfrm>
            <a:off x="3137832" y="1603081"/>
            <a:ext cx="1139616" cy="241645"/>
          </a:xfrm>
          <a:prstGeom prst="homePlat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/>
          <p:cNvSpPr/>
          <p:nvPr/>
        </p:nvSpPr>
        <p:spPr>
          <a:xfrm>
            <a:off x="3109909" y="1590194"/>
            <a:ext cx="115018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smtClean="0">
                <a:solidFill>
                  <a:srgbClr val="FF0000"/>
                </a:solidFill>
              </a:rPr>
              <a:t>5V PDB</a:t>
            </a:r>
            <a:endParaRPr lang="en-US" sz="1200" dirty="0">
              <a:solidFill>
                <a:srgbClr val="FF0000"/>
              </a:solidFill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 flipV="1">
            <a:off x="4260094" y="1721742"/>
            <a:ext cx="1670918" cy="3808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Oval 50"/>
          <p:cNvSpPr/>
          <p:nvPr/>
        </p:nvSpPr>
        <p:spPr>
          <a:xfrm>
            <a:off x="5792466" y="1925715"/>
            <a:ext cx="103517" cy="10351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Pentagon 51"/>
          <p:cNvSpPr/>
          <p:nvPr/>
        </p:nvSpPr>
        <p:spPr>
          <a:xfrm rot="10800000">
            <a:off x="3133211" y="1858833"/>
            <a:ext cx="1139616" cy="241645"/>
          </a:xfrm>
          <a:prstGeom prst="homePlat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/>
          <p:cNvSpPr/>
          <p:nvPr/>
        </p:nvSpPr>
        <p:spPr>
          <a:xfrm>
            <a:off x="3050804" y="1838393"/>
            <a:ext cx="115018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smtClean="0">
                <a:solidFill>
                  <a:srgbClr val="FF0000"/>
                </a:solidFill>
              </a:rPr>
              <a:t>GND PDB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62" name="Pentagon 61"/>
          <p:cNvSpPr/>
          <p:nvPr/>
        </p:nvSpPr>
        <p:spPr>
          <a:xfrm>
            <a:off x="7561437" y="3317985"/>
            <a:ext cx="1139616" cy="241645"/>
          </a:xfrm>
          <a:prstGeom prst="homePlat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/>
          <p:cNvSpPr/>
          <p:nvPr/>
        </p:nvSpPr>
        <p:spPr>
          <a:xfrm>
            <a:off x="7400615" y="3302995"/>
            <a:ext cx="115018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smtClean="0">
                <a:solidFill>
                  <a:srgbClr val="FF0000"/>
                </a:solidFill>
              </a:rPr>
              <a:t>5V IMU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64" name="Pentagon 63"/>
          <p:cNvSpPr/>
          <p:nvPr/>
        </p:nvSpPr>
        <p:spPr>
          <a:xfrm rot="10800000">
            <a:off x="7555329" y="3593550"/>
            <a:ext cx="1139616" cy="241645"/>
          </a:xfrm>
          <a:prstGeom prst="homePlat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/>
          <p:cNvSpPr/>
          <p:nvPr/>
        </p:nvSpPr>
        <p:spPr>
          <a:xfrm>
            <a:off x="7467529" y="3571065"/>
            <a:ext cx="115018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smtClean="0">
                <a:solidFill>
                  <a:srgbClr val="FF0000"/>
                </a:solidFill>
              </a:rPr>
              <a:t>GND IMU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86" name="Pentagon 85"/>
          <p:cNvSpPr/>
          <p:nvPr/>
        </p:nvSpPr>
        <p:spPr>
          <a:xfrm>
            <a:off x="3155594" y="2397562"/>
            <a:ext cx="1139616" cy="210312"/>
          </a:xfrm>
          <a:prstGeom prst="homePlat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/>
          <p:cNvSpPr/>
          <p:nvPr/>
        </p:nvSpPr>
        <p:spPr>
          <a:xfrm>
            <a:off x="3017922" y="2369433"/>
            <a:ext cx="115018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smtClean="0">
                <a:solidFill>
                  <a:srgbClr val="FF0000"/>
                </a:solidFill>
              </a:rPr>
              <a:t>GND ESC 1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88" name="Pentagon 87"/>
          <p:cNvSpPr/>
          <p:nvPr/>
        </p:nvSpPr>
        <p:spPr>
          <a:xfrm>
            <a:off x="3155594" y="2670096"/>
            <a:ext cx="1139616" cy="210312"/>
          </a:xfrm>
          <a:prstGeom prst="homePlat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/>
          <p:cNvSpPr/>
          <p:nvPr/>
        </p:nvSpPr>
        <p:spPr>
          <a:xfrm>
            <a:off x="3008432" y="2629571"/>
            <a:ext cx="115018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smtClean="0">
                <a:solidFill>
                  <a:srgbClr val="FF0000"/>
                </a:solidFill>
              </a:rPr>
              <a:t>GND ESC 2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90" name="Pentagon 89"/>
          <p:cNvSpPr/>
          <p:nvPr/>
        </p:nvSpPr>
        <p:spPr>
          <a:xfrm>
            <a:off x="3147915" y="3197969"/>
            <a:ext cx="1139616" cy="210312"/>
          </a:xfrm>
          <a:prstGeom prst="homePlat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/>
          <p:cNvSpPr/>
          <p:nvPr/>
        </p:nvSpPr>
        <p:spPr>
          <a:xfrm>
            <a:off x="3015144" y="3169840"/>
            <a:ext cx="115018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smtClean="0">
                <a:solidFill>
                  <a:srgbClr val="FF0000"/>
                </a:solidFill>
              </a:rPr>
              <a:t>GND ESC 3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92" name="Pentagon 91"/>
          <p:cNvSpPr/>
          <p:nvPr/>
        </p:nvSpPr>
        <p:spPr>
          <a:xfrm>
            <a:off x="3148702" y="3469849"/>
            <a:ext cx="1139616" cy="209041"/>
          </a:xfrm>
          <a:prstGeom prst="homePlat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/>
          <p:cNvSpPr/>
          <p:nvPr/>
        </p:nvSpPr>
        <p:spPr>
          <a:xfrm>
            <a:off x="3013115" y="3437910"/>
            <a:ext cx="115018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smtClean="0">
                <a:solidFill>
                  <a:srgbClr val="FF0000"/>
                </a:solidFill>
              </a:rPr>
              <a:t>GND ESC 4</a:t>
            </a:r>
            <a:endParaRPr lang="en-US" sz="1200" dirty="0">
              <a:solidFill>
                <a:srgbClr val="FF0000"/>
              </a:solidFill>
            </a:endParaRPr>
          </a:p>
        </p:txBody>
      </p:sp>
      <p:cxnSp>
        <p:nvCxnSpPr>
          <p:cNvPr id="96" name="Straight Connector 95"/>
          <p:cNvCxnSpPr/>
          <p:nvPr/>
        </p:nvCxnSpPr>
        <p:spPr>
          <a:xfrm flipV="1">
            <a:off x="4277345" y="2508749"/>
            <a:ext cx="1518708" cy="2763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Oval 96"/>
          <p:cNvSpPr/>
          <p:nvPr/>
        </p:nvSpPr>
        <p:spPr>
          <a:xfrm>
            <a:off x="5796984" y="2457571"/>
            <a:ext cx="103517" cy="10351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8" name="Straight Connector 97"/>
          <p:cNvCxnSpPr/>
          <p:nvPr/>
        </p:nvCxnSpPr>
        <p:spPr>
          <a:xfrm flipV="1">
            <a:off x="4277345" y="2768277"/>
            <a:ext cx="1518708" cy="2763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Oval 98"/>
          <p:cNvSpPr/>
          <p:nvPr/>
        </p:nvSpPr>
        <p:spPr>
          <a:xfrm>
            <a:off x="5796984" y="2717099"/>
            <a:ext cx="103517" cy="10351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0" name="Straight Connector 99"/>
          <p:cNvCxnSpPr/>
          <p:nvPr/>
        </p:nvCxnSpPr>
        <p:spPr>
          <a:xfrm flipV="1">
            <a:off x="4267461" y="3306679"/>
            <a:ext cx="1518708" cy="2763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Oval 100"/>
          <p:cNvSpPr/>
          <p:nvPr/>
        </p:nvSpPr>
        <p:spPr>
          <a:xfrm>
            <a:off x="5787100" y="3255501"/>
            <a:ext cx="103517" cy="10351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2" name="Straight Connector 101"/>
          <p:cNvCxnSpPr/>
          <p:nvPr/>
        </p:nvCxnSpPr>
        <p:spPr>
          <a:xfrm flipV="1">
            <a:off x="4267461" y="3573856"/>
            <a:ext cx="1518708" cy="2763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Oval 102"/>
          <p:cNvSpPr/>
          <p:nvPr/>
        </p:nvSpPr>
        <p:spPr>
          <a:xfrm>
            <a:off x="5787100" y="3522678"/>
            <a:ext cx="103517" cy="10351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4" name="Straight Connector 103"/>
          <p:cNvCxnSpPr/>
          <p:nvPr/>
        </p:nvCxnSpPr>
        <p:spPr>
          <a:xfrm>
            <a:off x="6014677" y="3434000"/>
            <a:ext cx="1546412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Oval 104"/>
          <p:cNvSpPr/>
          <p:nvPr/>
        </p:nvSpPr>
        <p:spPr>
          <a:xfrm>
            <a:off x="5921564" y="3386049"/>
            <a:ext cx="103517" cy="10351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6" name="Straight Connector 105"/>
          <p:cNvCxnSpPr/>
          <p:nvPr/>
        </p:nvCxnSpPr>
        <p:spPr>
          <a:xfrm flipV="1">
            <a:off x="5885550" y="3709565"/>
            <a:ext cx="1670918" cy="3808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Oval 106"/>
          <p:cNvSpPr/>
          <p:nvPr/>
        </p:nvSpPr>
        <p:spPr>
          <a:xfrm>
            <a:off x="5782033" y="3661614"/>
            <a:ext cx="103517" cy="10351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4" name="Straight Connector 123"/>
          <p:cNvCxnSpPr/>
          <p:nvPr/>
        </p:nvCxnSpPr>
        <p:spPr>
          <a:xfrm flipV="1">
            <a:off x="4247800" y="5261874"/>
            <a:ext cx="1518708" cy="2763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5" name="Oval 124"/>
          <p:cNvSpPr/>
          <p:nvPr/>
        </p:nvSpPr>
        <p:spPr>
          <a:xfrm>
            <a:off x="5905985" y="4948484"/>
            <a:ext cx="103517" cy="10351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Pentagon 125"/>
          <p:cNvSpPr/>
          <p:nvPr/>
        </p:nvSpPr>
        <p:spPr>
          <a:xfrm rot="10800000">
            <a:off x="3100105" y="4903667"/>
            <a:ext cx="1139616" cy="213339"/>
          </a:xfrm>
          <a:prstGeom prst="homePlat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Rectangle 126"/>
          <p:cNvSpPr/>
          <p:nvPr/>
        </p:nvSpPr>
        <p:spPr>
          <a:xfrm>
            <a:off x="3084882" y="4875175"/>
            <a:ext cx="115018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smtClean="0">
                <a:solidFill>
                  <a:srgbClr val="FF0000"/>
                </a:solidFill>
              </a:rPr>
              <a:t>5V LLS</a:t>
            </a:r>
            <a:endParaRPr lang="en-US" sz="1200" dirty="0">
              <a:solidFill>
                <a:srgbClr val="FF0000"/>
              </a:solidFill>
            </a:endParaRPr>
          </a:p>
        </p:txBody>
      </p:sp>
      <p:cxnSp>
        <p:nvCxnSpPr>
          <p:cNvPr id="128" name="Straight Connector 127"/>
          <p:cNvCxnSpPr/>
          <p:nvPr/>
        </p:nvCxnSpPr>
        <p:spPr>
          <a:xfrm flipV="1">
            <a:off x="4235067" y="5006723"/>
            <a:ext cx="1670918" cy="3808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9" name="Oval 128"/>
          <p:cNvSpPr/>
          <p:nvPr/>
        </p:nvSpPr>
        <p:spPr>
          <a:xfrm>
            <a:off x="5767439" y="5210696"/>
            <a:ext cx="103517" cy="10351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Pentagon 129"/>
          <p:cNvSpPr/>
          <p:nvPr/>
        </p:nvSpPr>
        <p:spPr>
          <a:xfrm>
            <a:off x="3114534" y="5143814"/>
            <a:ext cx="1139616" cy="241645"/>
          </a:xfrm>
          <a:prstGeom prst="homePlat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Rectangle 130"/>
          <p:cNvSpPr/>
          <p:nvPr/>
        </p:nvSpPr>
        <p:spPr>
          <a:xfrm>
            <a:off x="3025777" y="5123374"/>
            <a:ext cx="115018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smtClean="0">
                <a:solidFill>
                  <a:srgbClr val="FF0000"/>
                </a:solidFill>
              </a:rPr>
              <a:t>GND LLS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134" name="Rectangle 133"/>
          <p:cNvSpPr/>
          <p:nvPr/>
        </p:nvSpPr>
        <p:spPr>
          <a:xfrm>
            <a:off x="2763142" y="1457456"/>
            <a:ext cx="43026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smtClean="0">
                <a:solidFill>
                  <a:srgbClr val="FF0000"/>
                </a:solidFill>
              </a:rPr>
              <a:t>+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135" name="Rectangle 134"/>
          <p:cNvSpPr/>
          <p:nvPr/>
        </p:nvSpPr>
        <p:spPr>
          <a:xfrm>
            <a:off x="2763142" y="1737993"/>
            <a:ext cx="43026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rgbClr val="FF0000"/>
                </a:solidFill>
              </a:rPr>
              <a:t>-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136" name="Pentagon 135"/>
          <p:cNvSpPr/>
          <p:nvPr/>
        </p:nvSpPr>
        <p:spPr>
          <a:xfrm>
            <a:off x="3050804" y="3933183"/>
            <a:ext cx="1228641" cy="125515"/>
          </a:xfrm>
          <a:prstGeom prst="homePlat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Rectangle 136"/>
          <p:cNvSpPr/>
          <p:nvPr/>
        </p:nvSpPr>
        <p:spPr>
          <a:xfrm>
            <a:off x="3057858" y="3870655"/>
            <a:ext cx="115018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dirty="0" smtClean="0">
                <a:solidFill>
                  <a:srgbClr val="FF0000"/>
                </a:solidFill>
              </a:rPr>
              <a:t>GND RX CH 1</a:t>
            </a:r>
            <a:endParaRPr lang="en-US" sz="1000" dirty="0">
              <a:solidFill>
                <a:srgbClr val="FF0000"/>
              </a:solidFill>
            </a:endParaRPr>
          </a:p>
        </p:txBody>
      </p:sp>
      <p:cxnSp>
        <p:nvCxnSpPr>
          <p:cNvPr id="138" name="Straight Connector 137"/>
          <p:cNvCxnSpPr>
            <a:stCxn id="136" idx="3"/>
            <a:endCxn id="139" idx="2"/>
          </p:cNvCxnSpPr>
          <p:nvPr/>
        </p:nvCxnSpPr>
        <p:spPr>
          <a:xfrm>
            <a:off x="4279445" y="3995941"/>
            <a:ext cx="1499569" cy="113055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Oval 138"/>
          <p:cNvSpPr/>
          <p:nvPr/>
        </p:nvSpPr>
        <p:spPr>
          <a:xfrm>
            <a:off x="5779014" y="4057237"/>
            <a:ext cx="103517" cy="10351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0" name="Straight Connector 139"/>
          <p:cNvCxnSpPr>
            <a:stCxn id="152" idx="3"/>
            <a:endCxn id="141" idx="2"/>
          </p:cNvCxnSpPr>
          <p:nvPr/>
        </p:nvCxnSpPr>
        <p:spPr>
          <a:xfrm>
            <a:off x="4273811" y="4172512"/>
            <a:ext cx="1505203" cy="69214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" name="Oval 140"/>
          <p:cNvSpPr/>
          <p:nvPr/>
        </p:nvSpPr>
        <p:spPr>
          <a:xfrm>
            <a:off x="5779014" y="4189967"/>
            <a:ext cx="103517" cy="10351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6" name="Straight Connector 145"/>
          <p:cNvCxnSpPr>
            <a:stCxn id="154" idx="3"/>
            <a:endCxn id="147" idx="2"/>
          </p:cNvCxnSpPr>
          <p:nvPr/>
        </p:nvCxnSpPr>
        <p:spPr>
          <a:xfrm>
            <a:off x="4273811" y="4344648"/>
            <a:ext cx="1502591" cy="30522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Oval 146"/>
          <p:cNvSpPr/>
          <p:nvPr/>
        </p:nvSpPr>
        <p:spPr>
          <a:xfrm>
            <a:off x="5776402" y="4323411"/>
            <a:ext cx="103517" cy="10351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8" name="Straight Connector 147"/>
          <p:cNvCxnSpPr/>
          <p:nvPr/>
        </p:nvCxnSpPr>
        <p:spPr>
          <a:xfrm flipV="1">
            <a:off x="4256763" y="4513669"/>
            <a:ext cx="1518708" cy="2763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Oval 148"/>
          <p:cNvSpPr/>
          <p:nvPr/>
        </p:nvSpPr>
        <p:spPr>
          <a:xfrm>
            <a:off x="5776402" y="4456141"/>
            <a:ext cx="103517" cy="10351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Pentagon 151"/>
          <p:cNvSpPr/>
          <p:nvPr/>
        </p:nvSpPr>
        <p:spPr>
          <a:xfrm>
            <a:off x="3045170" y="4109754"/>
            <a:ext cx="1228641" cy="125515"/>
          </a:xfrm>
          <a:prstGeom prst="homePlat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Rectangle 152"/>
          <p:cNvSpPr/>
          <p:nvPr/>
        </p:nvSpPr>
        <p:spPr>
          <a:xfrm>
            <a:off x="3052224" y="4040351"/>
            <a:ext cx="115018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dirty="0" smtClean="0">
                <a:solidFill>
                  <a:srgbClr val="FF0000"/>
                </a:solidFill>
              </a:rPr>
              <a:t>GND RX CH 2</a:t>
            </a:r>
            <a:endParaRPr lang="en-US" sz="1000" dirty="0">
              <a:solidFill>
                <a:srgbClr val="FF0000"/>
              </a:solidFill>
            </a:endParaRPr>
          </a:p>
        </p:txBody>
      </p:sp>
      <p:sp>
        <p:nvSpPr>
          <p:cNvPr id="154" name="Pentagon 153"/>
          <p:cNvSpPr/>
          <p:nvPr/>
        </p:nvSpPr>
        <p:spPr>
          <a:xfrm>
            <a:off x="3045170" y="4281890"/>
            <a:ext cx="1228641" cy="125515"/>
          </a:xfrm>
          <a:prstGeom prst="homePlat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Pentagon 154"/>
          <p:cNvSpPr/>
          <p:nvPr/>
        </p:nvSpPr>
        <p:spPr>
          <a:xfrm>
            <a:off x="3045170" y="4456232"/>
            <a:ext cx="1228641" cy="125515"/>
          </a:xfrm>
          <a:prstGeom prst="homePlat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6" name="Straight Connector 155"/>
          <p:cNvCxnSpPr>
            <a:stCxn id="158" idx="3"/>
            <a:endCxn id="157" idx="2"/>
          </p:cNvCxnSpPr>
          <p:nvPr/>
        </p:nvCxnSpPr>
        <p:spPr>
          <a:xfrm flipV="1">
            <a:off x="4273811" y="4641726"/>
            <a:ext cx="1502591" cy="39442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7" name="Oval 156"/>
          <p:cNvSpPr/>
          <p:nvPr/>
        </p:nvSpPr>
        <p:spPr>
          <a:xfrm>
            <a:off x="5776402" y="4589967"/>
            <a:ext cx="103517" cy="10351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Pentagon 157"/>
          <p:cNvSpPr/>
          <p:nvPr/>
        </p:nvSpPr>
        <p:spPr>
          <a:xfrm>
            <a:off x="3045170" y="4618410"/>
            <a:ext cx="1228641" cy="125515"/>
          </a:xfrm>
          <a:prstGeom prst="homePlat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Rectangle 158"/>
          <p:cNvSpPr/>
          <p:nvPr/>
        </p:nvSpPr>
        <p:spPr>
          <a:xfrm>
            <a:off x="3052224" y="4218716"/>
            <a:ext cx="115018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dirty="0" smtClean="0">
                <a:solidFill>
                  <a:srgbClr val="FF0000"/>
                </a:solidFill>
              </a:rPr>
              <a:t>GND RX CH 3</a:t>
            </a:r>
            <a:endParaRPr lang="en-US" sz="1000" dirty="0">
              <a:solidFill>
                <a:srgbClr val="FF0000"/>
              </a:solidFill>
            </a:endParaRPr>
          </a:p>
        </p:txBody>
      </p:sp>
      <p:sp>
        <p:nvSpPr>
          <p:cNvPr id="160" name="Rectangle 159"/>
          <p:cNvSpPr/>
          <p:nvPr/>
        </p:nvSpPr>
        <p:spPr>
          <a:xfrm>
            <a:off x="3052224" y="4392107"/>
            <a:ext cx="115018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dirty="0" smtClean="0">
                <a:solidFill>
                  <a:srgbClr val="FF0000"/>
                </a:solidFill>
              </a:rPr>
              <a:t>GND RX CH 4</a:t>
            </a:r>
            <a:endParaRPr lang="en-US" sz="1000" dirty="0">
              <a:solidFill>
                <a:srgbClr val="FF0000"/>
              </a:solidFill>
            </a:endParaRPr>
          </a:p>
        </p:txBody>
      </p:sp>
      <p:sp>
        <p:nvSpPr>
          <p:cNvPr id="161" name="Rectangle 160"/>
          <p:cNvSpPr/>
          <p:nvPr/>
        </p:nvSpPr>
        <p:spPr>
          <a:xfrm>
            <a:off x="3052224" y="4553809"/>
            <a:ext cx="115018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dirty="0" smtClean="0">
                <a:solidFill>
                  <a:srgbClr val="FF0000"/>
                </a:solidFill>
              </a:rPr>
              <a:t>GND RX CH 5</a:t>
            </a:r>
            <a:endParaRPr lang="en-US" sz="1000" dirty="0">
              <a:solidFill>
                <a:srgbClr val="FF0000"/>
              </a:solidFill>
            </a:endParaRPr>
          </a:p>
        </p:txBody>
      </p:sp>
      <p:sp>
        <p:nvSpPr>
          <p:cNvPr id="200" name="Pentagon 199"/>
          <p:cNvSpPr/>
          <p:nvPr/>
        </p:nvSpPr>
        <p:spPr>
          <a:xfrm>
            <a:off x="7532258" y="3919232"/>
            <a:ext cx="1228641" cy="125515"/>
          </a:xfrm>
          <a:prstGeom prst="homePlat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" name="Rectangle 200"/>
          <p:cNvSpPr/>
          <p:nvPr/>
        </p:nvSpPr>
        <p:spPr>
          <a:xfrm>
            <a:off x="7539312" y="3859989"/>
            <a:ext cx="115018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dirty="0" smtClean="0">
                <a:solidFill>
                  <a:srgbClr val="FF0000"/>
                </a:solidFill>
              </a:rPr>
              <a:t>5V RX CH 1</a:t>
            </a:r>
            <a:endParaRPr lang="en-US" sz="1000" dirty="0">
              <a:solidFill>
                <a:srgbClr val="FF0000"/>
              </a:solidFill>
            </a:endParaRPr>
          </a:p>
        </p:txBody>
      </p:sp>
      <p:cxnSp>
        <p:nvCxnSpPr>
          <p:cNvPr id="202" name="Straight Connector 201"/>
          <p:cNvCxnSpPr>
            <a:stCxn id="203" idx="6"/>
            <a:endCxn id="200" idx="1"/>
          </p:cNvCxnSpPr>
          <p:nvPr/>
        </p:nvCxnSpPr>
        <p:spPr>
          <a:xfrm flipV="1">
            <a:off x="6021414" y="3981990"/>
            <a:ext cx="1510844" cy="125909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3" name="Oval 202"/>
          <p:cNvSpPr/>
          <p:nvPr/>
        </p:nvSpPr>
        <p:spPr>
          <a:xfrm>
            <a:off x="5917897" y="4056140"/>
            <a:ext cx="103517" cy="10351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4" name="Straight Connector 203"/>
          <p:cNvCxnSpPr>
            <a:stCxn id="205" idx="6"/>
            <a:endCxn id="210" idx="1"/>
          </p:cNvCxnSpPr>
          <p:nvPr/>
        </p:nvCxnSpPr>
        <p:spPr>
          <a:xfrm flipV="1">
            <a:off x="6021414" y="4158561"/>
            <a:ext cx="1505210" cy="82068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" name="Oval 204"/>
          <p:cNvSpPr/>
          <p:nvPr/>
        </p:nvSpPr>
        <p:spPr>
          <a:xfrm>
            <a:off x="5917897" y="4188870"/>
            <a:ext cx="103517" cy="10351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6" name="Straight Connector 205"/>
          <p:cNvCxnSpPr>
            <a:stCxn id="207" idx="6"/>
            <a:endCxn id="212" idx="1"/>
          </p:cNvCxnSpPr>
          <p:nvPr/>
        </p:nvCxnSpPr>
        <p:spPr>
          <a:xfrm flipV="1">
            <a:off x="6018802" y="4330697"/>
            <a:ext cx="1507822" cy="43376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7" name="Oval 206"/>
          <p:cNvSpPr/>
          <p:nvPr/>
        </p:nvSpPr>
        <p:spPr>
          <a:xfrm>
            <a:off x="5915285" y="4322314"/>
            <a:ext cx="103517" cy="10351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8" name="Straight Connector 207"/>
          <p:cNvCxnSpPr>
            <a:endCxn id="213" idx="1"/>
          </p:cNvCxnSpPr>
          <p:nvPr/>
        </p:nvCxnSpPr>
        <p:spPr>
          <a:xfrm flipV="1">
            <a:off x="6007916" y="4505039"/>
            <a:ext cx="1518708" cy="171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9" name="Oval 208"/>
          <p:cNvSpPr/>
          <p:nvPr/>
        </p:nvSpPr>
        <p:spPr>
          <a:xfrm>
            <a:off x="5915285" y="4455044"/>
            <a:ext cx="103517" cy="10351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" name="Pentagon 209"/>
          <p:cNvSpPr/>
          <p:nvPr/>
        </p:nvSpPr>
        <p:spPr>
          <a:xfrm>
            <a:off x="7526624" y="4095803"/>
            <a:ext cx="1228641" cy="125515"/>
          </a:xfrm>
          <a:prstGeom prst="homePlat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" name="Rectangle 210"/>
          <p:cNvSpPr/>
          <p:nvPr/>
        </p:nvSpPr>
        <p:spPr>
          <a:xfrm>
            <a:off x="7533678" y="4026400"/>
            <a:ext cx="115018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dirty="0" smtClean="0">
                <a:solidFill>
                  <a:srgbClr val="FF0000"/>
                </a:solidFill>
              </a:rPr>
              <a:t>5V RX CH 2</a:t>
            </a:r>
            <a:endParaRPr lang="en-US" sz="1000" dirty="0">
              <a:solidFill>
                <a:srgbClr val="FF0000"/>
              </a:solidFill>
            </a:endParaRPr>
          </a:p>
        </p:txBody>
      </p:sp>
      <p:sp>
        <p:nvSpPr>
          <p:cNvPr id="212" name="Pentagon 211"/>
          <p:cNvSpPr/>
          <p:nvPr/>
        </p:nvSpPr>
        <p:spPr>
          <a:xfrm>
            <a:off x="7526624" y="4267939"/>
            <a:ext cx="1228641" cy="125515"/>
          </a:xfrm>
          <a:prstGeom prst="homePlat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" name="Pentagon 212"/>
          <p:cNvSpPr/>
          <p:nvPr/>
        </p:nvSpPr>
        <p:spPr>
          <a:xfrm>
            <a:off x="7526624" y="4442281"/>
            <a:ext cx="1228641" cy="125515"/>
          </a:xfrm>
          <a:prstGeom prst="homePlat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4" name="Straight Connector 213"/>
          <p:cNvCxnSpPr>
            <a:endCxn id="216" idx="1"/>
          </p:cNvCxnSpPr>
          <p:nvPr/>
        </p:nvCxnSpPr>
        <p:spPr>
          <a:xfrm>
            <a:off x="6007916" y="4640574"/>
            <a:ext cx="1518708" cy="26643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5" name="Oval 214"/>
          <p:cNvSpPr/>
          <p:nvPr/>
        </p:nvSpPr>
        <p:spPr>
          <a:xfrm>
            <a:off x="5915285" y="4588870"/>
            <a:ext cx="103517" cy="10351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" name="Pentagon 215"/>
          <p:cNvSpPr/>
          <p:nvPr/>
        </p:nvSpPr>
        <p:spPr>
          <a:xfrm>
            <a:off x="7526624" y="4604459"/>
            <a:ext cx="1228641" cy="125515"/>
          </a:xfrm>
          <a:prstGeom prst="homePlat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" name="Rectangle 216"/>
          <p:cNvSpPr/>
          <p:nvPr/>
        </p:nvSpPr>
        <p:spPr>
          <a:xfrm>
            <a:off x="7533678" y="4204765"/>
            <a:ext cx="115018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dirty="0" smtClean="0">
                <a:solidFill>
                  <a:srgbClr val="FF0000"/>
                </a:solidFill>
              </a:rPr>
              <a:t>5V RX CH 3</a:t>
            </a:r>
            <a:endParaRPr lang="en-US" sz="1000" dirty="0">
              <a:solidFill>
                <a:srgbClr val="FF0000"/>
              </a:solidFill>
            </a:endParaRPr>
          </a:p>
        </p:txBody>
      </p:sp>
      <p:sp>
        <p:nvSpPr>
          <p:cNvPr id="218" name="Rectangle 217"/>
          <p:cNvSpPr/>
          <p:nvPr/>
        </p:nvSpPr>
        <p:spPr>
          <a:xfrm>
            <a:off x="7533678" y="4378156"/>
            <a:ext cx="115018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dirty="0" smtClean="0">
                <a:solidFill>
                  <a:srgbClr val="FF0000"/>
                </a:solidFill>
              </a:rPr>
              <a:t>5V RX CH 4</a:t>
            </a:r>
            <a:endParaRPr lang="en-US" sz="1000" dirty="0">
              <a:solidFill>
                <a:srgbClr val="FF0000"/>
              </a:solidFill>
            </a:endParaRPr>
          </a:p>
        </p:txBody>
      </p:sp>
      <p:sp>
        <p:nvSpPr>
          <p:cNvPr id="219" name="Rectangle 218"/>
          <p:cNvSpPr/>
          <p:nvPr/>
        </p:nvSpPr>
        <p:spPr>
          <a:xfrm>
            <a:off x="7530438" y="4545938"/>
            <a:ext cx="115018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dirty="0" smtClean="0">
                <a:solidFill>
                  <a:srgbClr val="FF0000"/>
                </a:solidFill>
              </a:rPr>
              <a:t>5V RX CH 5</a:t>
            </a:r>
            <a:endParaRPr lang="en-US" sz="1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80484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PDB/BEC &gt; ARDFC (Power)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5893688" y="2483067"/>
            <a:ext cx="4281640" cy="298962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19789" t="22447" r="25527" b="14599"/>
          <a:stretch/>
        </p:blipFill>
        <p:spPr>
          <a:xfrm rot="3638848">
            <a:off x="2457973" y="2416394"/>
            <a:ext cx="3381865" cy="2919990"/>
          </a:xfrm>
          <a:prstGeom prst="rect">
            <a:avLst/>
          </a:prstGeom>
        </p:spPr>
      </p:pic>
      <p:cxnSp>
        <p:nvCxnSpPr>
          <p:cNvPr id="6" name="Straight Connector 5"/>
          <p:cNvCxnSpPr>
            <a:stCxn id="56" idx="2"/>
          </p:cNvCxnSpPr>
          <p:nvPr/>
        </p:nvCxnSpPr>
        <p:spPr>
          <a:xfrm flipH="1" flipV="1">
            <a:off x="2453833" y="2662178"/>
            <a:ext cx="1292646" cy="1013280"/>
          </a:xfrm>
          <a:prstGeom prst="line">
            <a:avLst/>
          </a:prstGeom>
          <a:ln w="317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>
            <a:stCxn id="54" idx="1"/>
          </p:cNvCxnSpPr>
          <p:nvPr/>
        </p:nvCxnSpPr>
        <p:spPr>
          <a:xfrm flipH="1" flipV="1">
            <a:off x="2453835" y="2662178"/>
            <a:ext cx="1181977" cy="108179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Oval 31"/>
          <p:cNvSpPr/>
          <p:nvPr/>
        </p:nvSpPr>
        <p:spPr>
          <a:xfrm>
            <a:off x="752354" y="1686874"/>
            <a:ext cx="1794076" cy="132556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ectangle 32"/>
          <p:cNvSpPr/>
          <p:nvPr/>
        </p:nvSpPr>
        <p:spPr>
          <a:xfrm>
            <a:off x="930234" y="2120730"/>
            <a:ext cx="143831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ESC (x4)</a:t>
            </a:r>
            <a:endParaRPr lang="en-US" sz="2400" dirty="0">
              <a:solidFill>
                <a:srgbClr val="FF0000"/>
              </a:solidFill>
            </a:endParaRPr>
          </a:p>
        </p:txBody>
      </p:sp>
      <p:cxnSp>
        <p:nvCxnSpPr>
          <p:cNvPr id="34" name="Straight Connector 33"/>
          <p:cNvCxnSpPr>
            <a:endCxn id="37" idx="2"/>
          </p:cNvCxnSpPr>
          <p:nvPr/>
        </p:nvCxnSpPr>
        <p:spPr>
          <a:xfrm flipV="1">
            <a:off x="4352083" y="2115339"/>
            <a:ext cx="818526" cy="282391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Oval 36"/>
          <p:cNvSpPr/>
          <p:nvPr/>
        </p:nvSpPr>
        <p:spPr>
          <a:xfrm>
            <a:off x="5170609" y="1669571"/>
            <a:ext cx="1340735" cy="89153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/>
          <p:nvPr/>
        </p:nvSpPr>
        <p:spPr>
          <a:xfrm>
            <a:off x="5272593" y="1849031"/>
            <a:ext cx="108255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BAT</a:t>
            </a:r>
            <a:endParaRPr lang="en-US" sz="2400" dirty="0">
              <a:solidFill>
                <a:srgbClr val="FF0000"/>
              </a:solidFill>
            </a:endParaRPr>
          </a:p>
        </p:txBody>
      </p:sp>
      <p:cxnSp>
        <p:nvCxnSpPr>
          <p:cNvPr id="39" name="Straight Connector 38"/>
          <p:cNvCxnSpPr/>
          <p:nvPr/>
        </p:nvCxnSpPr>
        <p:spPr>
          <a:xfrm flipV="1">
            <a:off x="4222196" y="4099204"/>
            <a:ext cx="1305952" cy="420054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Oval 41"/>
          <p:cNvSpPr/>
          <p:nvPr/>
        </p:nvSpPr>
        <p:spPr>
          <a:xfrm>
            <a:off x="6692098" y="4306330"/>
            <a:ext cx="253951" cy="17063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Straight Connector 45"/>
          <p:cNvCxnSpPr/>
          <p:nvPr/>
        </p:nvCxnSpPr>
        <p:spPr>
          <a:xfrm flipV="1">
            <a:off x="6302786" y="4519259"/>
            <a:ext cx="389312" cy="146369"/>
          </a:xfrm>
          <a:prstGeom prst="straightConnector1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Oval 48"/>
          <p:cNvSpPr/>
          <p:nvPr/>
        </p:nvSpPr>
        <p:spPr>
          <a:xfrm>
            <a:off x="6710632" y="4446072"/>
            <a:ext cx="253951" cy="14637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Oval 53"/>
          <p:cNvSpPr/>
          <p:nvPr/>
        </p:nvSpPr>
        <p:spPr>
          <a:xfrm>
            <a:off x="3608243" y="3720921"/>
            <a:ext cx="188254" cy="15737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/>
          <p:cNvSpPr/>
          <p:nvPr/>
        </p:nvSpPr>
        <p:spPr>
          <a:xfrm>
            <a:off x="3746479" y="3596771"/>
            <a:ext cx="188254" cy="15737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Oval 58"/>
          <p:cNvSpPr/>
          <p:nvPr/>
        </p:nvSpPr>
        <p:spPr>
          <a:xfrm>
            <a:off x="3939815" y="4511723"/>
            <a:ext cx="188254" cy="15737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Oval 59"/>
          <p:cNvSpPr/>
          <p:nvPr/>
        </p:nvSpPr>
        <p:spPr>
          <a:xfrm>
            <a:off x="4104814" y="4508946"/>
            <a:ext cx="188254" cy="157374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6" name="Straight Connector 45"/>
          <p:cNvCxnSpPr>
            <a:endCxn id="59" idx="4"/>
          </p:cNvCxnSpPr>
          <p:nvPr/>
        </p:nvCxnSpPr>
        <p:spPr>
          <a:xfrm flipH="1" flipV="1">
            <a:off x="4033942" y="4669097"/>
            <a:ext cx="1494206" cy="126835"/>
          </a:xfrm>
          <a:prstGeom prst="straightConnector1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1" name="Rounded Rectangle 70"/>
          <p:cNvSpPr/>
          <p:nvPr/>
        </p:nvSpPr>
        <p:spPr>
          <a:xfrm>
            <a:off x="5528148" y="3220720"/>
            <a:ext cx="774638" cy="239776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 71"/>
          <p:cNvSpPr/>
          <p:nvPr/>
        </p:nvSpPr>
        <p:spPr>
          <a:xfrm>
            <a:off x="5528148" y="3780141"/>
            <a:ext cx="77463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5 V</a:t>
            </a:r>
          </a:p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BUS</a:t>
            </a:r>
            <a:endParaRPr lang="en-US" sz="2400" dirty="0">
              <a:solidFill>
                <a:srgbClr val="FF0000"/>
              </a:solidFill>
            </a:endParaRPr>
          </a:p>
        </p:txBody>
      </p:sp>
      <p:cxnSp>
        <p:nvCxnSpPr>
          <p:cNvPr id="76" name="Straight Connector 45"/>
          <p:cNvCxnSpPr>
            <a:endCxn id="42" idx="2"/>
          </p:cNvCxnSpPr>
          <p:nvPr/>
        </p:nvCxnSpPr>
        <p:spPr>
          <a:xfrm>
            <a:off x="6302786" y="4036541"/>
            <a:ext cx="389312" cy="355105"/>
          </a:xfrm>
          <a:prstGeom prst="straightConnector1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841264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17766</TotalTime>
  <Words>277</Words>
  <Application>Microsoft Macintosh PowerPoint</Application>
  <PresentationFormat>Widescreen</PresentationFormat>
  <Paragraphs>129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Calibri</vt:lpstr>
      <vt:lpstr>Calibri Light</vt:lpstr>
      <vt:lpstr>Arial</vt:lpstr>
      <vt:lpstr>Office Theme</vt:lpstr>
      <vt:lpstr>Drone Project:  Flight Controller Connections</vt:lpstr>
      <vt:lpstr>Overview</vt:lpstr>
      <vt:lpstr>RPI Zero W Pins</vt:lpstr>
      <vt:lpstr>Arduino Uno Pins</vt:lpstr>
      <vt:lpstr>ARDFC Pin Assignments</vt:lpstr>
      <vt:lpstr>RPIFC Pin Assignments</vt:lpstr>
      <vt:lpstr>Connector Types</vt:lpstr>
      <vt:lpstr>5V Bus</vt:lpstr>
      <vt:lpstr>PDB/BEC &gt; ARDFC (Power)</vt:lpstr>
      <vt:lpstr>ARDFC &gt; Logic Level Shifter</vt:lpstr>
      <vt:lpstr>RPICC &lt; Logic Level Shifter, RPIFC &gt; DCAM</vt:lpstr>
      <vt:lpstr>ARDFC &gt; IMU</vt:lpstr>
      <vt:lpstr>ARDFC &gt; RX, ARDFC &lt; ESC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Drone Project:  Electrical Connections</dc:title>
  <dc:creator>Luke Rooney</dc:creator>
  <cp:lastModifiedBy>Luke Rooney</cp:lastModifiedBy>
  <cp:revision>143</cp:revision>
  <dcterms:created xsi:type="dcterms:W3CDTF">2017-07-28T03:54:51Z</dcterms:created>
  <dcterms:modified xsi:type="dcterms:W3CDTF">2017-08-14T05:40:14Z</dcterms:modified>
</cp:coreProperties>
</file>